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70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8DCB-AA66-4DFD-B711-44CBA18CE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81358B-6285-4722-9E2D-E09B3ECE6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0A197-C39A-4E4C-8F88-82572B457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9C41A-AE0C-4981-A31A-CE14D5AD1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99327-FF1E-4B67-A97C-CB9241FC5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7797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6E957-2EEC-46B8-B93A-2E6D803CC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A12973-7C2A-4A97-A958-F1A3E4601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FF5B1-CCE3-4B11-8DBE-BD038314F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27245-B6A8-48F8-BC5B-ECC33B86D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CAB99-B1A4-4B1C-BE71-9E62C1477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528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5FC606-E120-4F78-9B6E-94CE64C517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52BDA3-F5BA-4C5D-968B-615DFF4261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976A8-79A4-4634-A092-BA061E749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05BF4-49BC-4B10-85B3-B74E44EE3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2D465-862C-4008-B3A0-E58D3821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590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0D7C1-8789-4F31-A6EC-93F0D8E89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E1EBD-3D1E-4D23-A86B-11F375E7B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97C1C-5F34-406F-A792-6CAC25931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4438D-4348-456E-B19E-A382D51C7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4FE7D-A855-4FA5-A3EE-E548FD84D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1028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BDBA3-2306-40BD-96AB-55E6B2617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B8857-9292-41A2-943F-F0AFB199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EE3F4-2BED-4DDC-A364-3192A61D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FED5C-5C01-4271-B8C5-F7166B984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9EAF9-F88F-495D-84ED-CE14670D4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8270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C9A8-E2E6-4480-941A-61173CE1C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EAEBE-B372-4B79-820F-AB2C2C7455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F502F1-8791-471F-A100-3F64758E57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592AC-3BFE-4629-BC9D-B5820C086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6F2028-3112-4FE2-8AF3-7AACAD0C4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3E433-6985-4DE9-93C9-F15C7D49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1037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CFD29-AB89-4EA8-B398-28A50CCD8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B7E28-0701-4B18-A628-471691707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8658C-5D9A-40F2-A068-C2B531EB2C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41DA3-8D35-4C03-A533-0FAD51D6D9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41E953-314D-4807-9600-0C1C0471D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8FC84C-44CE-4664-8E55-AC210A620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8438DA-86BB-4006-AA7F-278C2CBA2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0A2BCC-445B-44F9-BA84-40E1FCD07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6607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11337-38ED-479D-AFB1-D9341CA5C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0D5F6A-C0E0-4AD6-A731-E42BC542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B469DB-EB22-4AE0-BBAE-F9DCD2036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D50DD7-5D25-4E01-942F-A8AC69315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359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5DDEA9-EBA8-42E9-A4EE-CF886A1AF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ABDD7A-44DD-43CE-B0A1-1DA6FC192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507DB7-3466-4490-AFA0-DF9394237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7535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C3B80-5695-480E-B4F8-5DBD122CE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82443-09FC-4260-9BCB-7212DDDE8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518E28-3F01-46E5-8DC2-F0AAF1B8D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51F2E0-ADA2-40A6-83B4-AB648AE2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931C5-EDAD-4424-BD33-364B3E39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DE5B4-2DEA-4A25-8C34-E8D942F1F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7230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174A5-7AA6-491A-9DC4-245F2C5C1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A85464-FDC7-4480-B3FD-BFDE2A80A5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A1EFFE-3AD3-419A-BB96-6ED2E5420D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070D9-BAA1-4FAB-9301-52A2FDD98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D06EE-AEF0-4DF0-A61A-C1A0D5A74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024F69-7AB0-4DCC-A6AC-E6595BC92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4596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EA1C51-B0C8-4E36-A305-5C913E296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D7E90-19D4-448A-8CE2-708795C7C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A78F6-4E53-49CF-974A-48FD28351A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288AF-88E8-4B9F-8682-9C22013885DC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2C534-7F4B-47EC-B984-093E0D939C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EB9AA-A0CB-4914-B3EE-CC4F6C1FF7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7DE11-E318-4C92-9D20-4F102AC73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2041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1D2DB8-D13A-47C7-B815-8A172BCD7D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94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D8C409-EA92-4CF4-BBC9-C8F94EC2E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A7C395-7F9C-4F77-BEF4-FAB1F256FB77}"/>
              </a:ext>
            </a:extLst>
          </p:cNvPr>
          <p:cNvSpPr txBox="1"/>
          <p:nvPr/>
        </p:nvSpPr>
        <p:spPr>
          <a:xfrm>
            <a:off x="2041864" y="2521258"/>
            <a:ext cx="9579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https://drive.google.com/file/d/1EpdtKZduefm_b1-mkGcW12mlmHJOc8R9/view?usp=sharing</a:t>
            </a:r>
          </a:p>
        </p:txBody>
      </p:sp>
    </p:spTree>
    <p:extLst>
      <p:ext uri="{BB962C8B-B14F-4D97-AF65-F5344CB8AC3E}">
        <p14:creationId xmlns:p14="http://schemas.microsoft.com/office/powerpoint/2010/main" val="2467411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FDDF7B-EA7F-4972-8210-6FC2EEC4F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507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49F650-3191-46C8-BA92-4D12420BA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52" y="43500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941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3E9802-0AF1-4ABB-BDA6-4B992F1AB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559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2E97D-BCE3-4F65-BDC3-C1DDEC2F1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676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3A7132-066F-4F7A-82D1-439B2CF75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620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904C55-3FD3-49A1-8C30-992EE02BC7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395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F741CD-B664-47AA-A6BB-1D502704C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760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0502C8-D5B2-45F3-959A-8F9247A150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99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558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6B73E6-B7FE-4B79-BB82-3AC531F9A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836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F3F431-1A2E-41B9-A3A7-7CBFB8305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441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21</Words>
  <Application>Microsoft Office PowerPoint</Application>
  <PresentationFormat>Widescreen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Amogha T S</dc:creator>
  <cp:lastModifiedBy>Amogha T S</cp:lastModifiedBy>
  <cp:revision>2</cp:revision>
  <dcterms:created xsi:type="dcterms:W3CDTF">2020-09-14T11:11:44Z</dcterms:created>
  <dcterms:modified xsi:type="dcterms:W3CDTF">2020-09-15T03:53:09Z</dcterms:modified>
</cp:coreProperties>
</file>

<file path=docProps/thumbnail.jpeg>
</file>